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24"/>
  </p:notesMasterIdLst>
  <p:handoutMasterIdLst>
    <p:handoutMasterId r:id="rId25"/>
  </p:handoutMasterIdLst>
  <p:sldIdLst>
    <p:sldId id="257" r:id="rId5"/>
    <p:sldId id="261" r:id="rId6"/>
    <p:sldId id="262" r:id="rId7"/>
    <p:sldId id="296" r:id="rId8"/>
    <p:sldId id="297" r:id="rId9"/>
    <p:sldId id="345" r:id="rId10"/>
    <p:sldId id="352" r:id="rId11"/>
    <p:sldId id="366" r:id="rId12"/>
    <p:sldId id="367" r:id="rId13"/>
    <p:sldId id="368" r:id="rId14"/>
    <p:sldId id="355" r:id="rId15"/>
    <p:sldId id="356" r:id="rId16"/>
    <p:sldId id="357" r:id="rId17"/>
    <p:sldId id="358" r:id="rId18"/>
    <p:sldId id="359" r:id="rId19"/>
    <p:sldId id="360" r:id="rId20"/>
    <p:sldId id="361" r:id="rId21"/>
    <p:sldId id="362" r:id="rId22"/>
    <p:sldId id="36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p:scale>
          <a:sx n="77" d="100"/>
          <a:sy n="77" d="100"/>
        </p:scale>
        <p:origin x="-1182" y="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25680-EB8E-4D76-8A26-324376F071CB}" type="datetimeFigureOut">
              <a:rPr lang="fr-FR" smtClean="0"/>
              <a:t>18/12/2019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a:t>E port folio - Dr J.Carpin</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E7072C-2787-444B-A02B-190B991491C0}" type="slidenum">
              <a:rPr lang="fr-FR" smtClean="0"/>
              <a:t>‹N°›</a:t>
            </a:fld>
            <a:endParaRPr lang="fr-FR"/>
          </a:p>
        </p:txBody>
      </p:sp>
    </p:spTree>
    <p:extLst>
      <p:ext uri="{BB962C8B-B14F-4D97-AF65-F5344CB8AC3E}">
        <p14:creationId xmlns:p14="http://schemas.microsoft.com/office/powerpoint/2010/main" val="3876768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38CB4-3D03-4C9C-B2D5-63B068144A11}" type="datetimeFigureOut">
              <a:rPr lang="fr-FR" smtClean="0"/>
              <a:t>18/12/2019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a:t>E port folio - Dr J.Carpin</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4187-FD16-499E-876A-694407A9C6D7}" type="slidenum">
              <a:rPr lang="fr-FR" smtClean="0"/>
              <a:t>‹N°›</a:t>
            </a:fld>
            <a:endParaRPr lang="fr-FR"/>
          </a:p>
        </p:txBody>
      </p:sp>
    </p:spTree>
    <p:extLst>
      <p:ext uri="{BB962C8B-B14F-4D97-AF65-F5344CB8AC3E}">
        <p14:creationId xmlns:p14="http://schemas.microsoft.com/office/powerpoint/2010/main" val="33941256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9B4187-FD16-499E-876A-694407A9C6D7}" type="slidenum">
              <a:rPr lang="fr-FR" smtClean="0"/>
              <a:t>1</a:t>
            </a:fld>
            <a:endParaRPr lang="fr-FR"/>
          </a:p>
        </p:txBody>
      </p:sp>
      <p:sp>
        <p:nvSpPr>
          <p:cNvPr id="5" name="Espace réservé du pied de page 4"/>
          <p:cNvSpPr>
            <a:spLocks noGrp="1"/>
          </p:cNvSpPr>
          <p:nvPr>
            <p:ph type="ftr" sz="quarter" idx="11"/>
          </p:nvPr>
        </p:nvSpPr>
        <p:spPr/>
        <p:txBody>
          <a:bodyPr/>
          <a:lstStyle/>
          <a:p>
            <a:r>
              <a:rPr lang="fr-FR"/>
              <a:t>E port folio - Dr J.Carpin</a:t>
            </a:r>
          </a:p>
        </p:txBody>
      </p:sp>
    </p:spTree>
    <p:extLst>
      <p:ext uri="{BB962C8B-B14F-4D97-AF65-F5344CB8AC3E}">
        <p14:creationId xmlns:p14="http://schemas.microsoft.com/office/powerpoint/2010/main" val="278740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9B4187-FD16-499E-876A-694407A9C6D7}"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 port folio - Dr J.Carpin</a:t>
            </a:r>
          </a:p>
        </p:txBody>
      </p:sp>
    </p:spTree>
    <p:extLst>
      <p:ext uri="{BB962C8B-B14F-4D97-AF65-F5344CB8AC3E}">
        <p14:creationId xmlns:p14="http://schemas.microsoft.com/office/powerpoint/2010/main" val="247147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10" name="Espace réservé du pied de page 9"/>
          <p:cNvSpPr>
            <a:spLocks noGrp="1"/>
          </p:cNvSpPr>
          <p:nvPr>
            <p:ph type="ftr" sz="quarter" idx="11"/>
          </p:nvPr>
        </p:nvSpPr>
        <p:spPr>
          <a:xfrm>
            <a:off x="5652120" y="116632"/>
            <a:ext cx="3352800" cy="288925"/>
          </a:xfrm>
        </p:spPr>
        <p:txBody>
          <a:bodyPr/>
          <a:lstStyle/>
          <a:p>
            <a:r>
              <a:rPr lang="fr-FR" dirty="0"/>
              <a:t>E port folio - Dr J.CARPIN </a:t>
            </a:r>
          </a:p>
        </p:txBody>
      </p:sp>
      <p:sp>
        <p:nvSpPr>
          <p:cNvPr id="11" name="Espace réservé du numéro de diapositive 10"/>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24" name="Espace réservé du pied de page 23"/>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space réservé de la date 24"/>
          <p:cNvSpPr>
            <a:spLocks noGrp="1"/>
          </p:cNvSpPr>
          <p:nvPr>
            <p:ph type="dt" sz="half" idx="10"/>
          </p:nvPr>
        </p:nvSpPr>
        <p:spPr/>
        <p:txBody>
          <a:bodyPr/>
          <a:lstStyle/>
          <a:p>
            <a:endParaRPr lang="fr-FR"/>
          </a:p>
        </p:txBody>
      </p:sp>
      <p:sp>
        <p:nvSpPr>
          <p:cNvPr id="29" name="Espace réservé du pied de page 28"/>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a:t>Cliquez sur l'icône pour ajouter une image</a:t>
            </a:r>
            <a:endParaRPr kumimoji="0" lang="en-US" dirty="0"/>
          </a:p>
        </p:txBody>
      </p:sp>
      <p:sp>
        <p:nvSpPr>
          <p:cNvPr id="7" name="Espace réservé de la date 6"/>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31" name="Espace réservé du numéro de diapositive 30"/>
          <p:cNvSpPr>
            <a:spLocks noGrp="1"/>
          </p:cNvSpPr>
          <p:nvPr>
            <p:ph type="sldNum" sz="quarter" idx="12"/>
          </p:nvPr>
        </p:nvSpPr>
        <p:spPr/>
        <p:txBody>
          <a:bodyPr/>
          <a:lstStyle/>
          <a:p>
            <a:fld id="{A7B3D8F8-2D59-4EB6-AD11-AC95C40697F6}" type="slidenum">
              <a:rPr lang="fr-FR" smtClean="0"/>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A7B3D8F8-2D59-4EB6-AD11-AC95C40697F6}" type="slidenum">
              <a:rPr lang="fr-FR" smtClean="0"/>
              <a:t>‹N°›</a:t>
            </a:fld>
            <a:endParaRPr lang="fr-FR"/>
          </a:p>
        </p:txBody>
      </p:sp>
    </p:spTree>
    <p:extLst>
      <p:ext uri="{BB962C8B-B14F-4D97-AF65-F5344CB8AC3E}">
        <p14:creationId xmlns:p14="http://schemas.microsoft.com/office/powerpoint/2010/main" val="410280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a:xfrm>
            <a:off x="107504" y="6453337"/>
            <a:ext cx="1872208" cy="288031"/>
          </a:xfrm>
        </p:spPr>
        <p:txBody>
          <a:bodyPr/>
          <a:lstStyle>
            <a:lvl1pPr algn="l">
              <a:defRPr>
                <a:solidFill>
                  <a:schemeClr val="tx1"/>
                </a:solidFill>
              </a:defRPr>
            </a:lvl1pPr>
          </a:lstStyle>
          <a:p>
            <a:r>
              <a:rPr lang="fr-FR" dirty="0"/>
              <a:t>E port folio - Dr J.CARPIN </a:t>
            </a:r>
          </a:p>
        </p:txBody>
      </p:sp>
    </p:spTree>
    <p:extLst>
      <p:ext uri="{BB962C8B-B14F-4D97-AF65-F5344CB8AC3E}">
        <p14:creationId xmlns:p14="http://schemas.microsoft.com/office/powerpoint/2010/main" val="236634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1528958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274072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384770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A7B3D8F8-2D59-4EB6-AD11-AC95C40697F6}" type="slidenum">
              <a:rPr lang="fr-FR" smtClean="0"/>
              <a:t>‹N°›</a:t>
            </a:fld>
            <a:endParaRPr lang="fr-FR"/>
          </a:p>
        </p:txBody>
      </p:sp>
    </p:spTree>
    <p:extLst>
      <p:ext uri="{BB962C8B-B14F-4D97-AF65-F5344CB8AC3E}">
        <p14:creationId xmlns:p14="http://schemas.microsoft.com/office/powerpoint/2010/main" val="257075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150600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E port folio - Dr J.CARPIN </a:t>
            </a:r>
          </a:p>
        </p:txBody>
      </p:sp>
      <p:sp>
        <p:nvSpPr>
          <p:cNvPr id="9" name="Espace réservé du numéro de diapositive 8"/>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87094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204548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E port folio - Dr J.CARPIN </a:t>
            </a:r>
          </a:p>
        </p:txBody>
      </p:sp>
      <p:sp>
        <p:nvSpPr>
          <p:cNvPr id="4" name="Espace réservé du numéro de diapositive 3"/>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71481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562436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3367433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882967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FC9CE8D6-4352-4598-B279-88A76140EB07}" type="slidenum">
              <a:rPr lang="fr-FR" smtClean="0"/>
              <a:t>‹N°›</a:t>
            </a:fld>
            <a:endParaRPr lang="fr-FR"/>
          </a:p>
        </p:txBody>
      </p:sp>
    </p:spTree>
    <p:extLst>
      <p:ext uri="{BB962C8B-B14F-4D97-AF65-F5344CB8AC3E}">
        <p14:creationId xmlns:p14="http://schemas.microsoft.com/office/powerpoint/2010/main" val="235085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129821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307443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A7B3D8F8-2D59-4EB6-AD11-AC95C40697F6}" type="slidenum">
              <a:rPr lang="fr-FR" smtClean="0"/>
              <a:t>‹N°›</a:t>
            </a:fld>
            <a:endParaRPr lang="fr-FR"/>
          </a:p>
        </p:txBody>
      </p:sp>
    </p:spTree>
    <p:extLst>
      <p:ext uri="{BB962C8B-B14F-4D97-AF65-F5344CB8AC3E}">
        <p14:creationId xmlns:p14="http://schemas.microsoft.com/office/powerpoint/2010/main" val="384874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2223182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703425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E port folio - Dr J.CARPIN </a:t>
            </a:r>
          </a:p>
        </p:txBody>
      </p:sp>
      <p:sp>
        <p:nvSpPr>
          <p:cNvPr id="9" name="Espace réservé du numéro de diapositive 8"/>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277332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3228705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E port folio - Dr J.CARPIN </a:t>
            </a:r>
          </a:p>
        </p:txBody>
      </p:sp>
      <p:sp>
        <p:nvSpPr>
          <p:cNvPr id="4" name="Espace réservé du numéro de diapositive 3"/>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3017330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380063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1719110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3095107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98786D85-9351-48CF-B4E9-E6045E4CD9B1}" type="slidenum">
              <a:rPr lang="fr-FR" smtClean="0"/>
              <a:t>‹N°›</a:t>
            </a:fld>
            <a:endParaRPr lang="fr-FR"/>
          </a:p>
        </p:txBody>
      </p:sp>
    </p:spTree>
    <p:extLst>
      <p:ext uri="{BB962C8B-B14F-4D97-AF65-F5344CB8AC3E}">
        <p14:creationId xmlns:p14="http://schemas.microsoft.com/office/powerpoint/2010/main" val="1142443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283430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a:xfrm>
            <a:off x="107504" y="6453336"/>
            <a:ext cx="3352800" cy="288925"/>
          </a:xfrm>
        </p:spPr>
        <p:txBody>
          <a:bodyPr/>
          <a:lstStyle>
            <a:lvl1pPr algn="l">
              <a:defRPr>
                <a:solidFill>
                  <a:sysClr val="windowText" lastClr="000000"/>
                </a:solidFill>
              </a:defRPr>
            </a:lvl1p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A7B3D8F8-2D59-4EB6-AD11-AC95C40697F6}" type="slidenum">
              <a:rPr lang="fr-FR" smtClean="0"/>
              <a:t>‹N°›</a:t>
            </a:fld>
            <a:endParaRPr lang="fr-FR"/>
          </a:p>
        </p:txBody>
      </p:sp>
    </p:spTree>
    <p:extLst>
      <p:ext uri="{BB962C8B-B14F-4D97-AF65-F5344CB8AC3E}">
        <p14:creationId xmlns:p14="http://schemas.microsoft.com/office/powerpoint/2010/main" val="1481502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2178736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3321188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1723206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E port folio - Dr J.CARPIN </a:t>
            </a:r>
          </a:p>
        </p:txBody>
      </p:sp>
      <p:sp>
        <p:nvSpPr>
          <p:cNvPr id="9" name="Espace réservé du numéro de diapositive 8"/>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4210433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E port folio - Dr J.CARPIN </a:t>
            </a:r>
          </a:p>
        </p:txBody>
      </p:sp>
      <p:sp>
        <p:nvSpPr>
          <p:cNvPr id="5" name="Espace réservé du numéro de diapositive 4"/>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2277395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E port folio - Dr J.CARPIN </a:t>
            </a:r>
          </a:p>
        </p:txBody>
      </p:sp>
      <p:sp>
        <p:nvSpPr>
          <p:cNvPr id="4" name="Espace réservé du numéro de diapositive 3"/>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575428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2966320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1420471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2941887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7325D3E5-4920-416B-9138-5873309F219A}" type="slidenum">
              <a:rPr lang="fr-FR" smtClean="0"/>
              <a:t>‹N°›</a:t>
            </a:fld>
            <a:endParaRPr lang="fr-FR"/>
          </a:p>
        </p:txBody>
      </p:sp>
    </p:spTree>
    <p:extLst>
      <p:ext uri="{BB962C8B-B14F-4D97-AF65-F5344CB8AC3E}">
        <p14:creationId xmlns:p14="http://schemas.microsoft.com/office/powerpoint/2010/main" val="31221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space réservé de la date 24"/>
          <p:cNvSpPr>
            <a:spLocks noGrp="1"/>
          </p:cNvSpPr>
          <p:nvPr>
            <p:ph type="dt" sz="half" idx="10"/>
          </p:nvPr>
        </p:nvSpPr>
        <p:spPr/>
        <p:txBody>
          <a:bodyPr/>
          <a:lstStyle/>
          <a:p>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r>
              <a:rPr lang="fr-FR"/>
              <a:t>E port folio - Dr J.CARPIN </a:t>
            </a: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A7B3D8F8-2D59-4EB6-AD11-AC95C40697F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9" name="Espace réservé de la date 18"/>
          <p:cNvSpPr>
            <a:spLocks noGrp="1"/>
          </p:cNvSpPr>
          <p:nvPr>
            <p:ph type="dt" sz="half" idx="10"/>
          </p:nvPr>
        </p:nvSpPr>
        <p:spPr/>
        <p:txBody>
          <a:bodyPr/>
          <a:lstStyle/>
          <a:p>
            <a:endParaRPr lang="fr-FR"/>
          </a:p>
        </p:txBody>
      </p:sp>
      <p:sp>
        <p:nvSpPr>
          <p:cNvPr id="11" name="Espace réservé du pied de page 10"/>
          <p:cNvSpPr>
            <a:spLocks noGrp="1"/>
          </p:cNvSpPr>
          <p:nvPr>
            <p:ph type="ftr" sz="quarter" idx="11"/>
          </p:nvPr>
        </p:nvSpPr>
        <p:spPr/>
        <p:txBody>
          <a:bodyPr/>
          <a:lstStyle/>
          <a:p>
            <a:r>
              <a:rPr lang="fr-FR"/>
              <a:t>E port folio - Dr J.CARPIN </a:t>
            </a:r>
          </a:p>
        </p:txBody>
      </p:sp>
      <p:sp>
        <p:nvSpPr>
          <p:cNvPr id="16" name="Espace réservé du numéro de diapositive 15"/>
          <p:cNvSpPr>
            <a:spLocks noGrp="1"/>
          </p:cNvSpPr>
          <p:nvPr>
            <p:ph type="sldNum" sz="quarter" idx="12"/>
          </p:nvPr>
        </p:nvSpPr>
        <p:spPr/>
        <p:txBody>
          <a:bodyPr/>
          <a:lstStyle/>
          <a:p>
            <a:fld id="{A7B3D8F8-2D59-4EB6-AD11-AC95C40697F6}" type="slidenum">
              <a:rPr lang="fr-FR" smtClean="0"/>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0"/>
          </p:nvPr>
        </p:nvSpPr>
        <p:spPr/>
        <p:txBody>
          <a:bodyPr/>
          <a:lstStyle/>
          <a:p>
            <a:endParaRPr lang="fr-FR"/>
          </a:p>
        </p:txBody>
      </p:sp>
      <p:sp>
        <p:nvSpPr>
          <p:cNvPr id="10" name="Espace réservé du pied de page 9"/>
          <p:cNvSpPr>
            <a:spLocks noGrp="1"/>
          </p:cNvSpPr>
          <p:nvPr>
            <p:ph type="ftr" sz="quarter" idx="11"/>
          </p:nvPr>
        </p:nvSpPr>
        <p:spPr/>
        <p:txBody>
          <a:bodyPr/>
          <a:lstStyle/>
          <a:p>
            <a:r>
              <a:rPr lang="fr-FR"/>
              <a:t>E port folio - Dr J.CARPIN </a:t>
            </a:r>
          </a:p>
        </p:txBody>
      </p:sp>
      <p:sp>
        <p:nvSpPr>
          <p:cNvPr id="31" name="Espace réservé du numéro de diapositive 30"/>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E port folio - Dr J.CARPIN </a:t>
            </a: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A7B3D8F8-2D59-4EB6-AD11-AC95C40697F6}" type="slidenum">
              <a:rPr lang="fr-FR" smtClean="0"/>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endParaRPr lang="fr-FR"/>
          </a:p>
        </p:txBody>
      </p:sp>
      <p:sp>
        <p:nvSpPr>
          <p:cNvPr id="21" name="Espace réservé du pied de page 20"/>
          <p:cNvSpPr>
            <a:spLocks noGrp="1"/>
          </p:cNvSpPr>
          <p:nvPr>
            <p:ph type="ftr" sz="quarter" idx="11"/>
          </p:nvPr>
        </p:nvSpPr>
        <p:spPr/>
        <p:txBody>
          <a:bodyPr/>
          <a:lstStyle/>
          <a:p>
            <a:r>
              <a:rPr lang="fr-FR"/>
              <a:t>E port folio - Dr J.CARPIN </a:t>
            </a:r>
          </a:p>
        </p:txBody>
      </p:sp>
      <p:sp>
        <p:nvSpPr>
          <p:cNvPr id="6" name="Espace réservé du numéro de diapositive 5"/>
          <p:cNvSpPr>
            <a:spLocks noGrp="1"/>
          </p:cNvSpPr>
          <p:nvPr>
            <p:ph type="sldNum" sz="quarter" idx="12"/>
          </p:nvPr>
        </p:nvSpPr>
        <p:spPr/>
        <p:txBody>
          <a:bodyPr/>
          <a:lstStyle/>
          <a:p>
            <a:fld id="{A7B3D8F8-2D59-4EB6-AD11-AC95C40697F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fr-FR"/>
              <a:t>E port folio - Dr J.CARPIN </a:t>
            </a: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B3D8F8-2D59-4EB6-AD11-AC95C40697F6}" type="slidenum">
              <a:rPr lang="fr-FR" smtClean="0"/>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709" r:id="rId2"/>
    <p:sldLayoutId id="2147483710" r:id="rId3"/>
    <p:sldLayoutId id="2147483708"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711" r:id="rId15"/>
    <p:sldLayoutId id="2147483712" r:id="rId16"/>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 port folio - Dr J.CARPIN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CE8D6-4352-4598-B279-88A76140EB07}" type="slidenum">
              <a:rPr lang="fr-FR" smtClean="0"/>
              <a:t>‹N°›</a:t>
            </a:fld>
            <a:endParaRPr lang="fr-FR"/>
          </a:p>
        </p:txBody>
      </p:sp>
    </p:spTree>
    <p:extLst>
      <p:ext uri="{BB962C8B-B14F-4D97-AF65-F5344CB8AC3E}">
        <p14:creationId xmlns:p14="http://schemas.microsoft.com/office/powerpoint/2010/main" val="359088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 port folio - Dr J.CARPIN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86D85-9351-48CF-B4E9-E6045E4CD9B1}" type="slidenum">
              <a:rPr lang="fr-FR" smtClean="0"/>
              <a:t>‹N°›</a:t>
            </a:fld>
            <a:endParaRPr lang="fr-FR"/>
          </a:p>
        </p:txBody>
      </p:sp>
    </p:spTree>
    <p:extLst>
      <p:ext uri="{BB962C8B-B14F-4D97-AF65-F5344CB8AC3E}">
        <p14:creationId xmlns:p14="http://schemas.microsoft.com/office/powerpoint/2010/main" val="4278262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 port folio - Dr J.CARPIN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5D3E5-4920-416B-9138-5873309F219A}" type="slidenum">
              <a:rPr lang="fr-FR" smtClean="0"/>
              <a:t>‹N°›</a:t>
            </a:fld>
            <a:endParaRPr lang="fr-FR"/>
          </a:p>
        </p:txBody>
      </p:sp>
    </p:spTree>
    <p:extLst>
      <p:ext uri="{BB962C8B-B14F-4D97-AF65-F5344CB8AC3E}">
        <p14:creationId xmlns:p14="http://schemas.microsoft.com/office/powerpoint/2010/main" val="32831944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51520" y="2996952"/>
            <a:ext cx="8458200" cy="1222375"/>
          </a:xfrm>
        </p:spPr>
        <p:txBody>
          <a:bodyPr/>
          <a:lstStyle/>
          <a:p>
            <a:r>
              <a:rPr lang="fr-FR" dirty="0"/>
              <a:t>E Port folio: MODE D’EMPLOI</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753" y="188640"/>
            <a:ext cx="4572000" cy="2571750"/>
          </a:xfrm>
          <a:prstGeom prst="rect">
            <a:avLst/>
          </a:prstGeom>
        </p:spPr>
      </p:pic>
    </p:spTree>
    <p:extLst>
      <p:ext uri="{BB962C8B-B14F-4D97-AF65-F5344CB8AC3E}">
        <p14:creationId xmlns:p14="http://schemas.microsoft.com/office/powerpoint/2010/main" val="317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840" y="116632"/>
            <a:ext cx="8686800" cy="838200"/>
          </a:xfrm>
        </p:spPr>
        <p:txBody>
          <a:bodyPr/>
          <a:lstStyle/>
          <a:p>
            <a:r>
              <a:rPr lang="fr-FR" dirty="0"/>
              <a:t>COMMENT DUPLIQUER LA COLLECTION?</a:t>
            </a: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5951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40351" y="1052736"/>
            <a:ext cx="1383673" cy="936104"/>
          </a:xfrm>
          <a:prstGeom prst="rect">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265" y="2924944"/>
            <a:ext cx="5619387" cy="3305522"/>
          </a:xfrm>
          <a:prstGeom prst="rect">
            <a:avLst/>
          </a:prstGeom>
          <a:noFill/>
          <a:ln w="762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8" name="Espace réservé du pied de page 7"/>
          <p:cNvSpPr>
            <a:spLocks noGrp="1"/>
          </p:cNvSpPr>
          <p:nvPr>
            <p:ph type="ftr" sz="quarter" idx="11"/>
          </p:nvPr>
        </p:nvSpPr>
        <p:spPr>
          <a:xfrm>
            <a:off x="6266723" y="6569075"/>
            <a:ext cx="2895600" cy="288925"/>
          </a:xfrm>
        </p:spPr>
        <p:txBody>
          <a:bodyPr/>
          <a:lstStyle/>
          <a:p>
            <a:r>
              <a:rPr lang="fr-FR" dirty="0"/>
              <a:t>E port folio - Dr J.CARPIN </a:t>
            </a:r>
          </a:p>
        </p:txBody>
      </p:sp>
    </p:spTree>
    <p:extLst>
      <p:ext uri="{BB962C8B-B14F-4D97-AF65-F5344CB8AC3E}">
        <p14:creationId xmlns:p14="http://schemas.microsoft.com/office/powerpoint/2010/main" val="34182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08720"/>
            <a:ext cx="3624039" cy="496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5514773" y="2420888"/>
            <a:ext cx="1368151"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67544" y="260648"/>
            <a:ext cx="8280920" cy="369332"/>
          </a:xfrm>
          <a:prstGeom prst="rect">
            <a:avLst/>
          </a:prstGeom>
          <a:noFill/>
        </p:spPr>
        <p:txBody>
          <a:bodyPr wrap="square" rtlCol="0">
            <a:spAutoFit/>
          </a:bodyPr>
          <a:lstStyle/>
          <a:p>
            <a:r>
              <a:rPr lang="fr-FR" b="1" dirty="0"/>
              <a:t>Cliquez sur pages et collections </a:t>
            </a:r>
          </a:p>
        </p:txBody>
      </p:sp>
      <p:sp>
        <p:nvSpPr>
          <p:cNvPr id="4" name="Espace réservé du pied de page 3"/>
          <p:cNvSpPr>
            <a:spLocks noGrp="1"/>
          </p:cNvSpPr>
          <p:nvPr>
            <p:ph type="ftr" sz="quarter" idx="11"/>
          </p:nvPr>
        </p:nvSpPr>
        <p:spPr>
          <a:xfrm>
            <a:off x="5791200" y="6569075"/>
            <a:ext cx="3352800" cy="288925"/>
          </a:xfrm>
        </p:spPr>
        <p:txBody>
          <a:bodyPr/>
          <a:lstStyle/>
          <a:p>
            <a:r>
              <a:rPr lang="fr-FR" dirty="0"/>
              <a:t>E port folio - Dr J.CARPIN </a:t>
            </a:r>
          </a:p>
        </p:txBody>
      </p:sp>
    </p:spTree>
    <p:extLst>
      <p:ext uri="{BB962C8B-B14F-4D97-AF65-F5344CB8AC3E}">
        <p14:creationId xmlns:p14="http://schemas.microsoft.com/office/powerpoint/2010/main" val="115459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56" y="1160837"/>
            <a:ext cx="856895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H="1">
            <a:off x="6444208" y="980906"/>
            <a:ext cx="2016224" cy="1476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5652121" y="2456981"/>
            <a:ext cx="1080120" cy="9361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ZoneTexte 9"/>
          <p:cNvSpPr txBox="1"/>
          <p:nvPr/>
        </p:nvSpPr>
        <p:spPr>
          <a:xfrm>
            <a:off x="467544" y="260648"/>
            <a:ext cx="8280920" cy="369332"/>
          </a:xfrm>
          <a:prstGeom prst="rect">
            <a:avLst/>
          </a:prstGeom>
          <a:noFill/>
        </p:spPr>
        <p:txBody>
          <a:bodyPr wrap="square" rtlCol="0">
            <a:spAutoFit/>
          </a:bodyPr>
          <a:lstStyle/>
          <a:p>
            <a:r>
              <a:rPr lang="fr-FR" b="1" dirty="0"/>
              <a:t>Puis sur Dupliquer</a:t>
            </a:r>
          </a:p>
        </p:txBody>
      </p:sp>
      <p:sp>
        <p:nvSpPr>
          <p:cNvPr id="3" name="Espace réservé du pied de page 2"/>
          <p:cNvSpPr>
            <a:spLocks noGrp="1"/>
          </p:cNvSpPr>
          <p:nvPr>
            <p:ph type="ftr" sz="quarter" idx="11"/>
          </p:nvPr>
        </p:nvSpPr>
        <p:spPr>
          <a:xfrm>
            <a:off x="5775920" y="6569075"/>
            <a:ext cx="3352800" cy="288925"/>
          </a:xfrm>
        </p:spPr>
        <p:txBody>
          <a:bodyPr/>
          <a:lstStyle/>
          <a:p>
            <a:r>
              <a:rPr lang="fr-FR"/>
              <a:t>E port folio - Dr J.CARPIN </a:t>
            </a:r>
          </a:p>
        </p:txBody>
      </p:sp>
    </p:spTree>
    <p:extLst>
      <p:ext uri="{BB962C8B-B14F-4D97-AF65-F5344CB8AC3E}">
        <p14:creationId xmlns:p14="http://schemas.microsoft.com/office/powerpoint/2010/main" val="286847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05" y="692696"/>
            <a:ext cx="8517414"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10062"/>
            <a:ext cx="7310437" cy="3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369074" y="1772816"/>
            <a:ext cx="1368153" cy="9361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ZoneTexte 1"/>
          <p:cNvSpPr txBox="1"/>
          <p:nvPr/>
        </p:nvSpPr>
        <p:spPr>
          <a:xfrm>
            <a:off x="292905" y="175846"/>
            <a:ext cx="8424936" cy="369332"/>
          </a:xfrm>
          <a:prstGeom prst="rect">
            <a:avLst/>
          </a:prstGeom>
          <a:noFill/>
        </p:spPr>
        <p:txBody>
          <a:bodyPr wrap="square" rtlCol="0">
            <a:spAutoFit/>
          </a:bodyPr>
          <a:lstStyle/>
          <a:p>
            <a:r>
              <a:rPr lang="fr-FR" b="1" dirty="0"/>
              <a:t>Taper nouveau dans la barre de recherche puis cliquez sur recherchez</a:t>
            </a:r>
          </a:p>
        </p:txBody>
      </p:sp>
      <p:cxnSp>
        <p:nvCxnSpPr>
          <p:cNvPr id="6" name="Connecteur droit avec flèche 5"/>
          <p:cNvCxnSpPr/>
          <p:nvPr/>
        </p:nvCxnSpPr>
        <p:spPr>
          <a:xfrm flipH="1">
            <a:off x="3275856" y="4437112"/>
            <a:ext cx="1116124" cy="8490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a:xfrm>
            <a:off x="5791200" y="6569075"/>
            <a:ext cx="3352800" cy="288925"/>
          </a:xfrm>
        </p:spPr>
        <p:txBody>
          <a:bodyPr/>
          <a:lstStyle/>
          <a:p>
            <a:r>
              <a:rPr lang="fr-FR" dirty="0"/>
              <a:t>E port folio - Dr J.CARPIN </a:t>
            </a:r>
          </a:p>
        </p:txBody>
      </p:sp>
    </p:spTree>
    <p:extLst>
      <p:ext uri="{BB962C8B-B14F-4D97-AF65-F5344CB8AC3E}">
        <p14:creationId xmlns:p14="http://schemas.microsoft.com/office/powerpoint/2010/main" val="3887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4" y="1736812"/>
            <a:ext cx="897305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5796136" y="4141544"/>
            <a:ext cx="1116124" cy="8490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292905" y="360512"/>
            <a:ext cx="8424936" cy="923330"/>
          </a:xfrm>
          <a:prstGeom prst="rect">
            <a:avLst/>
          </a:prstGeom>
          <a:noFill/>
        </p:spPr>
        <p:txBody>
          <a:bodyPr wrap="square" rtlCol="0">
            <a:spAutoFit/>
          </a:bodyPr>
          <a:lstStyle/>
          <a:p>
            <a:r>
              <a:rPr lang="fr-FR" dirty="0"/>
              <a:t>Vous cliquez sur « </a:t>
            </a:r>
            <a:r>
              <a:rPr lang="fr-FR" b="1" dirty="0"/>
              <a:t>Dupliquer la collection »</a:t>
            </a:r>
            <a:r>
              <a:rPr lang="fr-FR" dirty="0"/>
              <a:t> correspondant au titre de la collection </a:t>
            </a:r>
            <a:r>
              <a:rPr lang="fr-FR" b="1" dirty="0"/>
              <a:t>« nouveau modèle de e-portfolio, pour les </a:t>
            </a:r>
            <a:r>
              <a:rPr lang="fr-FR" b="1" dirty="0" err="1"/>
              <a:t>éudiants</a:t>
            </a:r>
            <a:r>
              <a:rPr lang="fr-FR" b="1" dirty="0"/>
              <a:t> ayant débuté leur DESMG en 2017 et au-delà »</a:t>
            </a:r>
          </a:p>
        </p:txBody>
      </p:sp>
      <p:sp>
        <p:nvSpPr>
          <p:cNvPr id="5" name="Espace réservé du pied de page 4"/>
          <p:cNvSpPr>
            <a:spLocks noGrp="1"/>
          </p:cNvSpPr>
          <p:nvPr>
            <p:ph type="ftr" sz="quarter" idx="11"/>
          </p:nvPr>
        </p:nvSpPr>
        <p:spPr>
          <a:xfrm>
            <a:off x="5791200" y="6569075"/>
            <a:ext cx="3352800" cy="288925"/>
          </a:xfrm>
        </p:spPr>
        <p:txBody>
          <a:bodyPr/>
          <a:lstStyle/>
          <a:p>
            <a:r>
              <a:rPr lang="fr-FR" dirty="0"/>
              <a:t>E port folio - Dr J.CARPIN </a:t>
            </a:r>
          </a:p>
        </p:txBody>
      </p:sp>
    </p:spTree>
    <p:extLst>
      <p:ext uri="{BB962C8B-B14F-4D97-AF65-F5344CB8AC3E}">
        <p14:creationId xmlns:p14="http://schemas.microsoft.com/office/powerpoint/2010/main" val="389949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036647" cy="454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95536" y="332656"/>
            <a:ext cx="4018323" cy="369332"/>
          </a:xfrm>
          <a:prstGeom prst="rect">
            <a:avLst/>
          </a:prstGeom>
          <a:noFill/>
        </p:spPr>
        <p:txBody>
          <a:bodyPr wrap="square" rtlCol="0">
            <a:spAutoFit/>
          </a:bodyPr>
          <a:lstStyle/>
          <a:p>
            <a:r>
              <a:rPr lang="fr-FR" b="1" dirty="0"/>
              <a:t>Chargement……</a:t>
            </a:r>
          </a:p>
        </p:txBody>
      </p:sp>
      <p:sp>
        <p:nvSpPr>
          <p:cNvPr id="4" name="Espace réservé du pied de page 3"/>
          <p:cNvSpPr>
            <a:spLocks noGrp="1"/>
          </p:cNvSpPr>
          <p:nvPr>
            <p:ph type="ftr" sz="quarter" idx="11"/>
          </p:nvPr>
        </p:nvSpPr>
        <p:spPr>
          <a:xfrm>
            <a:off x="5791200" y="6569075"/>
            <a:ext cx="3352800" cy="288925"/>
          </a:xfrm>
        </p:spPr>
        <p:txBody>
          <a:bodyPr/>
          <a:lstStyle/>
          <a:p>
            <a:r>
              <a:rPr lang="fr-FR" dirty="0"/>
              <a:t>E port folio - Dr J.CARPIN </a:t>
            </a:r>
          </a:p>
        </p:txBody>
      </p:sp>
    </p:spTree>
    <p:extLst>
      <p:ext uri="{BB962C8B-B14F-4D97-AF65-F5344CB8AC3E}">
        <p14:creationId xmlns:p14="http://schemas.microsoft.com/office/powerpoint/2010/main" val="258910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665540" cy="549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23528" y="6164836"/>
            <a:ext cx="8568952" cy="369332"/>
          </a:xfrm>
          <a:prstGeom prst="rect">
            <a:avLst/>
          </a:prstGeom>
          <a:noFill/>
        </p:spPr>
        <p:txBody>
          <a:bodyPr wrap="square" rtlCol="0">
            <a:spAutoFit/>
          </a:bodyPr>
          <a:lstStyle/>
          <a:p>
            <a:r>
              <a:rPr lang="fr-FR" b="1" dirty="0"/>
              <a:t>Vous modifierez le nom de la collection par « E port folio de Prénom Nom »</a:t>
            </a:r>
          </a:p>
        </p:txBody>
      </p:sp>
      <p:sp>
        <p:nvSpPr>
          <p:cNvPr id="4" name="Espace réservé du pied de page 3"/>
          <p:cNvSpPr>
            <a:spLocks noGrp="1"/>
          </p:cNvSpPr>
          <p:nvPr>
            <p:ph type="ftr" sz="quarter" idx="11"/>
          </p:nvPr>
        </p:nvSpPr>
        <p:spPr>
          <a:xfrm>
            <a:off x="5791200" y="6569075"/>
            <a:ext cx="3352800" cy="288925"/>
          </a:xfrm>
        </p:spPr>
        <p:txBody>
          <a:bodyPr/>
          <a:lstStyle/>
          <a:p>
            <a:r>
              <a:rPr lang="fr-FR" dirty="0"/>
              <a:t>E port folio - Dr J.CARPIN </a:t>
            </a:r>
          </a:p>
        </p:txBody>
      </p:sp>
    </p:spTree>
    <p:extLst>
      <p:ext uri="{BB962C8B-B14F-4D97-AF65-F5344CB8AC3E}">
        <p14:creationId xmlns:p14="http://schemas.microsoft.com/office/powerpoint/2010/main" val="391589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6120680" cy="619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H="1">
            <a:off x="3707904" y="5135236"/>
            <a:ext cx="1271527" cy="958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004048" y="3934907"/>
            <a:ext cx="2376264" cy="1200329"/>
          </a:xfrm>
          <a:prstGeom prst="rect">
            <a:avLst/>
          </a:prstGeom>
          <a:noFill/>
        </p:spPr>
        <p:txBody>
          <a:bodyPr wrap="square" rtlCol="0">
            <a:spAutoFit/>
          </a:bodyPr>
          <a:lstStyle/>
          <a:p>
            <a:r>
              <a:rPr lang="fr-FR" b="1" dirty="0"/>
              <a:t>Après modification du nom de la collection, cliquez sur suivant </a:t>
            </a:r>
          </a:p>
        </p:txBody>
      </p:sp>
      <p:sp>
        <p:nvSpPr>
          <p:cNvPr id="4" name="Espace réservé du pied de page 3"/>
          <p:cNvSpPr>
            <a:spLocks noGrp="1"/>
          </p:cNvSpPr>
          <p:nvPr>
            <p:ph type="ftr" sz="quarter" idx="11"/>
          </p:nvPr>
        </p:nvSpPr>
        <p:spPr>
          <a:xfrm>
            <a:off x="5791200" y="6569075"/>
            <a:ext cx="3352800" cy="288925"/>
          </a:xfrm>
        </p:spPr>
        <p:txBody>
          <a:bodyPr/>
          <a:lstStyle/>
          <a:p>
            <a:r>
              <a:rPr lang="fr-FR"/>
              <a:t>E port folio - Dr J.CARPIN </a:t>
            </a:r>
          </a:p>
        </p:txBody>
      </p:sp>
    </p:spTree>
    <p:extLst>
      <p:ext uri="{BB962C8B-B14F-4D97-AF65-F5344CB8AC3E}">
        <p14:creationId xmlns:p14="http://schemas.microsoft.com/office/powerpoint/2010/main" val="180815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4851052" cy="651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2195736" y="5517232"/>
            <a:ext cx="1271527" cy="958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467263" y="4301235"/>
            <a:ext cx="2376264" cy="646331"/>
          </a:xfrm>
          <a:prstGeom prst="rect">
            <a:avLst/>
          </a:prstGeom>
          <a:noFill/>
        </p:spPr>
        <p:txBody>
          <a:bodyPr wrap="square" rtlCol="0">
            <a:spAutoFit/>
          </a:bodyPr>
          <a:lstStyle/>
          <a:p>
            <a:r>
              <a:rPr lang="fr-FR" b="1" dirty="0"/>
              <a:t>Enfin, cliquez sur terminé </a:t>
            </a:r>
          </a:p>
        </p:txBody>
      </p:sp>
      <p:sp>
        <p:nvSpPr>
          <p:cNvPr id="5" name="Espace réservé du pied de page 4"/>
          <p:cNvSpPr>
            <a:spLocks noGrp="1"/>
          </p:cNvSpPr>
          <p:nvPr>
            <p:ph type="ftr" sz="quarter" idx="11"/>
          </p:nvPr>
        </p:nvSpPr>
        <p:spPr>
          <a:xfrm>
            <a:off x="5791200" y="6560900"/>
            <a:ext cx="3352800" cy="288925"/>
          </a:xfrm>
        </p:spPr>
        <p:txBody>
          <a:bodyPr/>
          <a:lstStyle/>
          <a:p>
            <a:r>
              <a:rPr lang="fr-FR" dirty="0"/>
              <a:t>E port folio - Dr J.CARPIN </a:t>
            </a:r>
          </a:p>
        </p:txBody>
      </p:sp>
    </p:spTree>
    <p:extLst>
      <p:ext uri="{BB962C8B-B14F-4D97-AF65-F5344CB8AC3E}">
        <p14:creationId xmlns:p14="http://schemas.microsoft.com/office/powerpoint/2010/main" val="44982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980728"/>
            <a:ext cx="2736305" cy="45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83568" y="188640"/>
            <a:ext cx="7272808" cy="646331"/>
          </a:xfrm>
          <a:prstGeom prst="rect">
            <a:avLst/>
          </a:prstGeom>
          <a:noFill/>
        </p:spPr>
        <p:txBody>
          <a:bodyPr wrap="square" rtlCol="0">
            <a:spAutoFit/>
          </a:bodyPr>
          <a:lstStyle/>
          <a:p>
            <a:r>
              <a:rPr lang="fr-FR" dirty="0"/>
              <a:t>Voilà votre e port folio est créé, vous pouvez d’ores et déjà cliquez sur le titre pour lire et remplir les différentes rubriques</a:t>
            </a:r>
          </a:p>
        </p:txBody>
      </p:sp>
      <p:cxnSp>
        <p:nvCxnSpPr>
          <p:cNvPr id="4" name="Connecteur droit avec flèche 3"/>
          <p:cNvCxnSpPr/>
          <p:nvPr/>
        </p:nvCxnSpPr>
        <p:spPr>
          <a:xfrm flipH="1">
            <a:off x="5724128" y="2463908"/>
            <a:ext cx="1271527" cy="958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323528" y="5805264"/>
            <a:ext cx="8424936" cy="646331"/>
          </a:xfrm>
          <a:prstGeom prst="rect">
            <a:avLst/>
          </a:prstGeom>
          <a:noFill/>
        </p:spPr>
        <p:txBody>
          <a:bodyPr wrap="square" rtlCol="0">
            <a:spAutoFit/>
          </a:bodyPr>
          <a:lstStyle/>
          <a:p>
            <a:r>
              <a:rPr lang="fr-FR" dirty="0"/>
              <a:t>Vous pouvez aussi retrouver votre e port folio après vous être identifié sur la page </a:t>
            </a:r>
            <a:r>
              <a:rPr lang="fr-FR" b="1" dirty="0"/>
              <a:t>« tableau de bord » </a:t>
            </a:r>
            <a:r>
              <a:rPr lang="fr-FR" dirty="0"/>
              <a:t>dans </a:t>
            </a:r>
            <a:r>
              <a:rPr lang="fr-FR" b="1" dirty="0"/>
              <a:t>mes port folios </a:t>
            </a:r>
            <a:r>
              <a:rPr lang="fr-FR" u="sng" dirty="0"/>
              <a:t>en bas à gauche</a:t>
            </a:r>
          </a:p>
        </p:txBody>
      </p:sp>
      <p:sp>
        <p:nvSpPr>
          <p:cNvPr id="6" name="Espace réservé du pied de page 5"/>
          <p:cNvSpPr>
            <a:spLocks noGrp="1"/>
          </p:cNvSpPr>
          <p:nvPr>
            <p:ph type="ftr" sz="quarter" idx="11"/>
          </p:nvPr>
        </p:nvSpPr>
        <p:spPr>
          <a:xfrm>
            <a:off x="5791200" y="6569075"/>
            <a:ext cx="3352800" cy="288925"/>
          </a:xfrm>
        </p:spPr>
        <p:txBody>
          <a:bodyPr/>
          <a:lstStyle/>
          <a:p>
            <a:r>
              <a:rPr lang="fr-FR"/>
              <a:t>E port folio - Dr J.CARPIN </a:t>
            </a:r>
          </a:p>
        </p:txBody>
      </p:sp>
    </p:spTree>
    <p:extLst>
      <p:ext uri="{BB962C8B-B14F-4D97-AF65-F5344CB8AC3E}">
        <p14:creationId xmlns:p14="http://schemas.microsoft.com/office/powerpoint/2010/main" val="40534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Finalement simple</a:t>
            </a:r>
          </a:p>
        </p:txBody>
      </p:sp>
      <p:sp>
        <p:nvSpPr>
          <p:cNvPr id="3" name="Espace réservé du contenu 2"/>
          <p:cNvSpPr>
            <a:spLocks noGrp="1"/>
          </p:cNvSpPr>
          <p:nvPr>
            <p:ph idx="1"/>
          </p:nvPr>
        </p:nvSpPr>
        <p:spPr/>
        <p:txBody>
          <a:bodyPr>
            <a:normAutofit/>
          </a:bodyPr>
          <a:lstStyle/>
          <a:p>
            <a:r>
              <a:rPr lang="fr-FR" dirty="0"/>
              <a:t>Outil à maitriser</a:t>
            </a:r>
          </a:p>
          <a:p>
            <a:r>
              <a:rPr lang="fr-FR" dirty="0"/>
              <a:t>Venir en cours indispensable+++</a:t>
            </a:r>
          </a:p>
          <a:p>
            <a:r>
              <a:rPr lang="fr-FR" dirty="0"/>
              <a:t>Evaluation en phase socle</a:t>
            </a:r>
          </a:p>
          <a:p>
            <a:r>
              <a:rPr lang="fr-FR" dirty="0"/>
              <a:t>Mot d’ordre : S’organiser, anticiper, prendre de l’avance, s’entraider</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581128"/>
            <a:ext cx="2343150" cy="19526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5019278"/>
            <a:ext cx="3028950" cy="1514475"/>
          </a:xfrm>
          <a:prstGeom prst="rect">
            <a:avLst/>
          </a:prstGeom>
        </p:spPr>
      </p:pic>
      <p:sp>
        <p:nvSpPr>
          <p:cNvPr id="7" name="Espace réservé du pied de page 6"/>
          <p:cNvSpPr>
            <a:spLocks noGrp="1"/>
          </p:cNvSpPr>
          <p:nvPr>
            <p:ph type="ftr" sz="quarter" idx="11"/>
          </p:nvPr>
        </p:nvSpPr>
        <p:spPr>
          <a:xfrm>
            <a:off x="6241909" y="6533753"/>
            <a:ext cx="2895600" cy="288925"/>
          </a:xfrm>
        </p:spPr>
        <p:txBody>
          <a:bodyPr/>
          <a:lstStyle/>
          <a:p>
            <a:r>
              <a:rPr lang="fr-FR" dirty="0"/>
              <a:t>E port folio - Dr J.CARPIN </a:t>
            </a:r>
          </a:p>
        </p:txBody>
      </p:sp>
    </p:spTree>
    <p:extLst>
      <p:ext uri="{BB962C8B-B14F-4D97-AF65-F5344CB8AC3E}">
        <p14:creationId xmlns:p14="http://schemas.microsoft.com/office/powerpoint/2010/main" val="36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8512" y="2945606"/>
            <a:ext cx="2619375" cy="1743075"/>
          </a:xfrm>
        </p:spPr>
      </p:pic>
      <p:sp>
        <p:nvSpPr>
          <p:cNvPr id="3" name="Espace réservé du pied de page 2"/>
          <p:cNvSpPr>
            <a:spLocks noGrp="1"/>
          </p:cNvSpPr>
          <p:nvPr>
            <p:ph type="ftr" sz="quarter" idx="11"/>
          </p:nvPr>
        </p:nvSpPr>
        <p:spPr>
          <a:xfrm>
            <a:off x="6248400" y="6567902"/>
            <a:ext cx="2895600" cy="288925"/>
          </a:xfrm>
        </p:spPr>
        <p:txBody>
          <a:bodyPr/>
          <a:lstStyle/>
          <a:p>
            <a:r>
              <a:rPr lang="fr-FR" dirty="0"/>
              <a:t>E port folio - Dr J.CARPIN </a:t>
            </a:r>
          </a:p>
        </p:txBody>
      </p:sp>
    </p:spTree>
    <p:extLst>
      <p:ext uri="{BB962C8B-B14F-4D97-AF65-F5344CB8AC3E}">
        <p14:creationId xmlns:p14="http://schemas.microsoft.com/office/powerpoint/2010/main" val="263323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commencer</a:t>
            </a:r>
          </a:p>
        </p:txBody>
      </p:sp>
      <p:sp>
        <p:nvSpPr>
          <p:cNvPr id="3" name="Espace réservé du contenu 2"/>
          <p:cNvSpPr>
            <a:spLocks noGrp="1"/>
          </p:cNvSpPr>
          <p:nvPr>
            <p:ph idx="1"/>
          </p:nvPr>
        </p:nvSpPr>
        <p:spPr/>
        <p:txBody>
          <a:bodyPr>
            <a:normAutofit fontScale="92500"/>
          </a:bodyPr>
          <a:lstStyle/>
          <a:p>
            <a:r>
              <a:rPr lang="fr-FR" dirty="0"/>
              <a:t>Avoir internet et un ordinateur</a:t>
            </a:r>
          </a:p>
          <a:p>
            <a:r>
              <a:rPr lang="fr-FR" dirty="0"/>
              <a:t>Activer le compte de l’université</a:t>
            </a:r>
          </a:p>
          <a:p>
            <a:r>
              <a:rPr lang="fr-FR" dirty="0"/>
              <a:t>Affiliation au groupe « Médecine Générale –Espace </a:t>
            </a:r>
            <a:r>
              <a:rPr lang="fr-FR" b="1" dirty="0"/>
              <a:t>Collaboratif</a:t>
            </a:r>
            <a:r>
              <a:rPr lang="fr-FR" dirty="0"/>
              <a:t> »</a:t>
            </a:r>
          </a:p>
          <a:p>
            <a:r>
              <a:rPr lang="fr-FR" dirty="0"/>
              <a:t>Copier le modèle du e port folio avec les rubriques toutes faites</a:t>
            </a:r>
          </a:p>
          <a:p>
            <a:r>
              <a:rPr lang="fr-FR" dirty="0"/>
              <a:t>Découvrir l’outil</a:t>
            </a:r>
          </a:p>
          <a:p>
            <a:r>
              <a:rPr lang="fr-FR" dirty="0"/>
              <a:t>Prendre connaissance des différentes rubriques</a:t>
            </a:r>
          </a:p>
        </p:txBody>
      </p:sp>
      <p:sp>
        <p:nvSpPr>
          <p:cNvPr id="5" name="Espace réservé du pied de page 4"/>
          <p:cNvSpPr>
            <a:spLocks noGrp="1"/>
          </p:cNvSpPr>
          <p:nvPr>
            <p:ph type="ftr" sz="quarter" idx="11"/>
          </p:nvPr>
        </p:nvSpPr>
        <p:spPr>
          <a:xfrm>
            <a:off x="6248400" y="6567902"/>
            <a:ext cx="2895600" cy="288925"/>
          </a:xfrm>
        </p:spPr>
        <p:txBody>
          <a:bodyPr/>
          <a:lstStyle/>
          <a:p>
            <a:r>
              <a:rPr lang="fr-FR" dirty="0"/>
              <a:t>E port folio - Dr J.CARPIN </a:t>
            </a:r>
          </a:p>
        </p:txBody>
      </p:sp>
    </p:spTree>
    <p:extLst>
      <p:ext uri="{BB962C8B-B14F-4D97-AF65-F5344CB8AC3E}">
        <p14:creationId xmlns:p14="http://schemas.microsoft.com/office/powerpoint/2010/main" val="99254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Page d’accueil</a:t>
            </a:r>
          </a:p>
        </p:txBody>
      </p:sp>
      <p:sp>
        <p:nvSpPr>
          <p:cNvPr id="3" name="Espace réservé du contenu 2"/>
          <p:cNvSpPr>
            <a:spLocks noGrp="1"/>
          </p:cNvSpPr>
          <p:nvPr>
            <p:ph idx="1"/>
          </p:nvPr>
        </p:nvSpPr>
        <p:spPr/>
        <p:txBody>
          <a:bodyPr/>
          <a:lstStyle/>
          <a:p>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5" y="1556792"/>
            <a:ext cx="9007851" cy="320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a:xfrm>
            <a:off x="6248400" y="6567902"/>
            <a:ext cx="2895600" cy="288925"/>
          </a:xfrm>
        </p:spPr>
        <p:txBody>
          <a:bodyPr/>
          <a:lstStyle/>
          <a:p>
            <a:r>
              <a:rPr lang="fr-FR" dirty="0"/>
              <a:t>E port folio - Dr J.CARPIN </a:t>
            </a:r>
          </a:p>
        </p:txBody>
      </p:sp>
    </p:spTree>
    <p:extLst>
      <p:ext uri="{BB962C8B-B14F-4D97-AF65-F5344CB8AC3E}">
        <p14:creationId xmlns:p14="http://schemas.microsoft.com/office/powerpoint/2010/main" val="103823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CREATION DE SON E PORT FOLIO</a:t>
            </a:r>
          </a:p>
        </p:txBody>
      </p:sp>
      <p:sp>
        <p:nvSpPr>
          <p:cNvPr id="5" name="Espace réservé du pied de page 4"/>
          <p:cNvSpPr>
            <a:spLocks noGrp="1"/>
          </p:cNvSpPr>
          <p:nvPr>
            <p:ph type="ftr" sz="quarter" idx="11"/>
          </p:nvPr>
        </p:nvSpPr>
        <p:spPr>
          <a:xfrm>
            <a:off x="5791200" y="6567902"/>
            <a:ext cx="3352800" cy="288925"/>
          </a:xfrm>
        </p:spPr>
        <p:txBody>
          <a:bodyPr/>
          <a:lstStyle/>
          <a:p>
            <a:r>
              <a:rPr lang="fr-FR" dirty="0"/>
              <a:t>E port folio - Dr J.CARPIN </a:t>
            </a:r>
          </a:p>
        </p:txBody>
      </p:sp>
    </p:spTree>
    <p:extLst>
      <p:ext uri="{BB962C8B-B14F-4D97-AF65-F5344CB8AC3E}">
        <p14:creationId xmlns:p14="http://schemas.microsoft.com/office/powerpoint/2010/main" val="8572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257239"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6804248" y="3068960"/>
            <a:ext cx="1776519" cy="9361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Espace réservé du pied de page 3"/>
          <p:cNvSpPr>
            <a:spLocks noGrp="1"/>
          </p:cNvSpPr>
          <p:nvPr>
            <p:ph type="ftr" sz="quarter" idx="11"/>
          </p:nvPr>
        </p:nvSpPr>
        <p:spPr>
          <a:xfrm>
            <a:off x="5791200" y="6569075"/>
            <a:ext cx="3352800" cy="288925"/>
          </a:xfrm>
        </p:spPr>
        <p:txBody>
          <a:bodyPr/>
          <a:lstStyle/>
          <a:p>
            <a:r>
              <a:rPr lang="fr-FR"/>
              <a:t>E port folio - Dr J.CARPIN </a:t>
            </a:r>
          </a:p>
        </p:txBody>
      </p:sp>
    </p:spTree>
    <p:extLst>
      <p:ext uri="{BB962C8B-B14F-4D97-AF65-F5344CB8AC3E}">
        <p14:creationId xmlns:p14="http://schemas.microsoft.com/office/powerpoint/2010/main" val="40042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686800" cy="838200"/>
          </a:xfrm>
        </p:spPr>
        <p:txBody>
          <a:bodyPr>
            <a:normAutofit fontScale="90000"/>
          </a:bodyPr>
          <a:lstStyle/>
          <a:p>
            <a:r>
              <a:rPr lang="fr-FR" dirty="0"/>
              <a:t>Avez-vous ajouté l’espace collaboratif???</a:t>
            </a:r>
          </a:p>
        </p:txBody>
      </p:sp>
      <p:sp>
        <p:nvSpPr>
          <p:cNvPr id="3" name="Espace réservé du contenu 2"/>
          <p:cNvSpPr>
            <a:spLocks noGrp="1"/>
          </p:cNvSpPr>
          <p:nvPr>
            <p:ph idx="1"/>
          </p:nvPr>
        </p:nvSpPr>
        <p:spPr>
          <a:xfrm>
            <a:off x="323528" y="1196752"/>
            <a:ext cx="8686800" cy="4525963"/>
          </a:xfrm>
        </p:spPr>
        <p:txBody>
          <a:bodyPr/>
          <a:lstStyle/>
          <a:p>
            <a:r>
              <a:rPr lang="fr-FR" dirty="0"/>
              <a:t>Pour cela vous cliquez sur </a:t>
            </a:r>
            <a:r>
              <a:rPr lang="fr-FR" b="1" dirty="0"/>
              <a:t>l’icone du menu principal </a:t>
            </a:r>
            <a:r>
              <a:rPr lang="fr-FR" dirty="0"/>
              <a:t>: </a:t>
            </a:r>
          </a:p>
          <a:p>
            <a:r>
              <a:rPr lang="fr-FR" dirty="0"/>
              <a:t>Puis sur </a:t>
            </a:r>
            <a:r>
              <a:rPr lang="fr-FR" u="sng" dirty="0"/>
              <a:t>collaborer</a:t>
            </a:r>
            <a:r>
              <a:rPr lang="fr-FR" dirty="0"/>
              <a:t> </a:t>
            </a:r>
          </a:p>
          <a:p>
            <a:r>
              <a:rPr lang="fr-FR" dirty="0"/>
              <a:t>Puis sur </a:t>
            </a:r>
            <a:r>
              <a:rPr lang="fr-FR" u="sng" dirty="0"/>
              <a:t>groupes</a:t>
            </a:r>
            <a:r>
              <a:rPr lang="fr-FR"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92660"/>
            <a:ext cx="598735" cy="58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83474"/>
            <a:ext cx="3312368" cy="448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a:xfrm>
            <a:off x="6248400" y="6566726"/>
            <a:ext cx="2895600" cy="288925"/>
          </a:xfrm>
        </p:spPr>
        <p:txBody>
          <a:bodyPr/>
          <a:lstStyle/>
          <a:p>
            <a:r>
              <a:rPr lang="fr-FR" dirty="0"/>
              <a:t>E port folio - Dr J.CARPIN </a:t>
            </a:r>
          </a:p>
        </p:txBody>
      </p:sp>
    </p:spTree>
    <p:extLst>
      <p:ext uri="{BB962C8B-B14F-4D97-AF65-F5344CB8AC3E}">
        <p14:creationId xmlns:p14="http://schemas.microsoft.com/office/powerpoint/2010/main" val="392788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52" y="833530"/>
            <a:ext cx="8038181" cy="173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5046366" y="1196752"/>
            <a:ext cx="107345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67544" y="332656"/>
            <a:ext cx="8280920" cy="369332"/>
          </a:xfrm>
          <a:prstGeom prst="rect">
            <a:avLst/>
          </a:prstGeom>
          <a:noFill/>
        </p:spPr>
        <p:txBody>
          <a:bodyPr wrap="square" rtlCol="0">
            <a:spAutoFit/>
          </a:bodyPr>
          <a:lstStyle/>
          <a:p>
            <a:pPr marL="342900" indent="-342900">
              <a:buFont typeface="+mj-lt"/>
              <a:buAutoNum type="arabicPeriod"/>
            </a:pPr>
            <a:r>
              <a:rPr lang="fr-FR" dirty="0"/>
              <a:t>Vous tapez </a:t>
            </a:r>
            <a:r>
              <a:rPr lang="fr-FR" dirty="0" err="1"/>
              <a:t>medecine</a:t>
            </a:r>
            <a:r>
              <a:rPr lang="fr-FR" dirty="0"/>
              <a:t> </a:t>
            </a:r>
            <a:r>
              <a:rPr lang="fr-FR" dirty="0" err="1"/>
              <a:t>generale</a:t>
            </a:r>
            <a:r>
              <a:rPr lang="fr-FR" dirty="0"/>
              <a:t> puis vous cliquez sur recherche</a:t>
            </a:r>
          </a:p>
        </p:txBody>
      </p:sp>
      <p:sp>
        <p:nvSpPr>
          <p:cNvPr id="6" name="ZoneTexte 5"/>
          <p:cNvSpPr txBox="1"/>
          <p:nvPr/>
        </p:nvSpPr>
        <p:spPr>
          <a:xfrm>
            <a:off x="467544" y="2914379"/>
            <a:ext cx="8280920" cy="646331"/>
          </a:xfrm>
          <a:prstGeom prst="rect">
            <a:avLst/>
          </a:prstGeom>
          <a:noFill/>
        </p:spPr>
        <p:txBody>
          <a:bodyPr wrap="square" rtlCol="0">
            <a:spAutoFit/>
          </a:bodyPr>
          <a:lstStyle/>
          <a:p>
            <a:r>
              <a:rPr lang="fr-FR" dirty="0"/>
              <a:t>2. Vous demandez l’affiliation au groupe </a:t>
            </a:r>
            <a:r>
              <a:rPr lang="fr-FR" b="1" dirty="0"/>
              <a:t>« Médecine Générale – Espace collaboratif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167" y="3560710"/>
            <a:ext cx="37147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00986" y="5907451"/>
            <a:ext cx="8814035" cy="923330"/>
          </a:xfrm>
          <a:prstGeom prst="rect">
            <a:avLst/>
          </a:prstGeom>
          <a:noFill/>
        </p:spPr>
        <p:txBody>
          <a:bodyPr wrap="square" rtlCol="0">
            <a:spAutoFit/>
          </a:bodyPr>
          <a:lstStyle/>
          <a:p>
            <a:r>
              <a:rPr lang="fr-FR" dirty="0"/>
              <a:t>Le e port folio est une collection soit un ensemble de pages. Cette procédure vous permettra de dupliquer la collection toute faite que nous avons créée pour vous avec toutes les rubriques. Vous n’aurez pas besoin de créer chaque page.</a:t>
            </a:r>
          </a:p>
        </p:txBody>
      </p:sp>
      <p:sp>
        <p:nvSpPr>
          <p:cNvPr id="7" name="Espace réservé du pied de page 6"/>
          <p:cNvSpPr>
            <a:spLocks noGrp="1"/>
          </p:cNvSpPr>
          <p:nvPr>
            <p:ph type="ftr" sz="quarter" idx="11"/>
          </p:nvPr>
        </p:nvSpPr>
        <p:spPr>
          <a:xfrm>
            <a:off x="5780315" y="6593114"/>
            <a:ext cx="3352800" cy="288925"/>
          </a:xfrm>
        </p:spPr>
        <p:txBody>
          <a:bodyPr/>
          <a:lstStyle/>
          <a:p>
            <a:r>
              <a:rPr lang="fr-FR"/>
              <a:t>E port folio - Dr J.CARPIN </a:t>
            </a:r>
          </a:p>
        </p:txBody>
      </p:sp>
    </p:spTree>
    <p:extLst>
      <p:ext uri="{BB962C8B-B14F-4D97-AF65-F5344CB8AC3E}">
        <p14:creationId xmlns:p14="http://schemas.microsoft.com/office/powerpoint/2010/main" val="38835947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768</TotalTime>
  <Words>354</Words>
  <Application>Microsoft Office PowerPoint</Application>
  <PresentationFormat>Affichage à l'écran (4:3)</PresentationFormat>
  <Paragraphs>55</Paragraphs>
  <Slides>19</Slides>
  <Notes>2</Notes>
  <HiddenSlides>0</HiddenSlides>
  <MMClips>0</MMClips>
  <ScaleCrop>false</ScaleCrop>
  <HeadingPairs>
    <vt:vector size="4" baseType="variant">
      <vt:variant>
        <vt:lpstr>Thème</vt:lpstr>
      </vt:variant>
      <vt:variant>
        <vt:i4>4</vt:i4>
      </vt:variant>
      <vt:variant>
        <vt:lpstr>Titres des diapositives</vt:lpstr>
      </vt:variant>
      <vt:variant>
        <vt:i4>19</vt:i4>
      </vt:variant>
    </vt:vector>
  </HeadingPairs>
  <TitlesOfParts>
    <vt:vector size="23" baseType="lpstr">
      <vt:lpstr>Promenade</vt:lpstr>
      <vt:lpstr>Conception personnalisée</vt:lpstr>
      <vt:lpstr>1_Conception personnalisée</vt:lpstr>
      <vt:lpstr>2_Conception personnalisée</vt:lpstr>
      <vt:lpstr>E Port folio: MODE D’EMPLOI</vt:lpstr>
      <vt:lpstr>Finalement simple</vt:lpstr>
      <vt:lpstr>Présentation PowerPoint</vt:lpstr>
      <vt:lpstr>Pour commencer</vt:lpstr>
      <vt:lpstr>Page d’accueil</vt:lpstr>
      <vt:lpstr>CREATION DE SON E PORT FOLIO</vt:lpstr>
      <vt:lpstr>Présentation PowerPoint</vt:lpstr>
      <vt:lpstr>Avez-vous ajouté l’espace collaboratif???</vt:lpstr>
      <vt:lpstr>Présentation PowerPoint</vt:lpstr>
      <vt:lpstr>COMMENT DUPLIQUER LA COLLECTION?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Joya</dc:creator>
  <cp:lastModifiedBy>Joya</cp:lastModifiedBy>
  <cp:revision>91</cp:revision>
  <dcterms:created xsi:type="dcterms:W3CDTF">2019-01-18T11:21:50Z</dcterms:created>
  <dcterms:modified xsi:type="dcterms:W3CDTF">2019-12-19T02:46:06Z</dcterms:modified>
</cp:coreProperties>
</file>